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9.xml" ContentType="application/vnd.openxmlformats-officedocument.presentationml.slide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5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7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12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810000"/>
            <a:ext cx="6400800" cy="1752600"/>
          </a:xfrm>
        </p:spPr>
        <p:txBody>
          <a:bodyPr/>
          <a:lstStyle>
            <a:lvl1pPr marL="0" indent="0" algn="r">
              <a:buFont typeface="Wingdings" pitchFamily="-7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9C78D94F-D18C-4E2D-B6AC-3242C769D7EB}" type="datetimeFigureOut">
              <a:rPr lang="en-US"/>
              <a:pPr/>
              <a:t>5/2/11</a:t>
            </a:fld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5972A76-D902-44B2-9A66-311AC92E1D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752AC5-30A1-4062-8F19-19E6554347D0}" type="datetimeFigureOut">
              <a:rPr lang="en-US"/>
              <a:pPr/>
              <a:t>5/2/11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DBB061-CE31-4FCB-A0E9-3694254D1F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9EEEC6-4F0F-410D-8D1B-DDAD963B569F}" type="datetimeFigureOut">
              <a:rPr lang="en-US"/>
              <a:pPr/>
              <a:t>5/2/11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BC27DE-4586-4931-A932-5D9FBFF232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701662-E9D3-4A9B-83E4-09AE133543EB}" type="datetimeFigureOut">
              <a:rPr lang="en-US"/>
              <a:pPr/>
              <a:t>5/2/11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C5D1E8-B992-4536-9EAC-6E0634BA2B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F054C4-1681-4591-A4B2-E80AC5E37187}" type="datetimeFigureOut">
              <a:rPr lang="en-US"/>
              <a:pPr/>
              <a:t>5/2/11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8F2EA5-80EC-4384-B732-C220684EDB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2207F7-5BEA-4116-9841-FD507BDB4E74}" type="datetimeFigureOut">
              <a:rPr lang="en-US"/>
              <a:pPr/>
              <a:t>5/2/11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A18463-1CB5-4E35-8943-8D329304D0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B981FA-975A-44FF-A532-DDBC57BE41CC}" type="datetimeFigureOut">
              <a:rPr lang="en-US"/>
              <a:pPr/>
              <a:t>5/2/11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80D43C-D1EC-47B9-8CFA-F3B19BE2EF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B4CA15-B053-426D-989C-A51893195F31}" type="datetimeFigureOut">
              <a:rPr lang="en-US"/>
              <a:pPr/>
              <a:t>5/2/11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560C86-3C19-489B-94FC-44272AF3C6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303C0E-807E-4862-B3FB-88238093172F}" type="datetimeFigureOut">
              <a:rPr lang="en-US"/>
              <a:pPr/>
              <a:t>5/2/11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4A5185-DD8D-4D0B-BB45-F3039BE3A7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99EE11-F7E2-4C58-BC0E-9831656EA0D9}" type="datetimeFigureOut">
              <a:rPr lang="en-US"/>
              <a:pPr/>
              <a:t>5/2/11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6BF5F1-C55D-4FAB-82D4-F3DC8737BC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A8CBAD-929C-47D0-AE7D-E0C7C7205C32}" type="datetimeFigureOut">
              <a:rPr lang="en-US"/>
              <a:pPr/>
              <a:t>5/2/11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64F382-CDB9-41D5-B0A1-69504EC4FD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" dir="8100000" algn="ctr" rotWithShape="0">
              <a:srgbClr val="FFFFFF">
                <a:alpha val="75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" dir="8100000" algn="ctr" rotWithShape="0">
              <a:srgbClr val="FFFFFF">
                <a:alpha val="75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1744CF6-FD17-4B90-8541-019D6C75B190}" type="datetimeFigureOut">
              <a:rPr lang="en-US"/>
              <a:pPr/>
              <a:t>5/2/11</a:t>
            </a:fld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ea typeface="+mn-ea"/>
                <a:cs typeface="+mn-cs"/>
              </a:defRPr>
            </a:lvl1pPr>
          </a:lstStyle>
          <a:p>
            <a:fld id="{5D9FBAC6-F1DA-46EC-AC61-81C45826B62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72" charset="0"/>
          <a:ea typeface="MS Pゴシック" pitchFamily="-92" charset="-128"/>
          <a:cs typeface="MS Pゴシック" pitchFamily="-92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72" charset="0"/>
          <a:ea typeface="MS Pゴシック" pitchFamily="-92" charset="-128"/>
          <a:cs typeface="MS Pゴシック" pitchFamily="-92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72" charset="0"/>
          <a:ea typeface="MS Pゴシック" pitchFamily="-92" charset="-128"/>
          <a:cs typeface="MS Pゴシック" pitchFamily="-92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72" charset="0"/>
          <a:ea typeface="MS Pゴシック" pitchFamily="-92" charset="-128"/>
          <a:cs typeface="MS Pゴシック" pitchFamily="-9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72" charset="0"/>
          <a:ea typeface="MS Pゴシック" pitchFamily="-92" charset="-128"/>
          <a:cs typeface="MS Pゴシック" pitchFamily="-9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72" charset="0"/>
          <a:ea typeface="MS Pゴシック" pitchFamily="-92" charset="-128"/>
          <a:cs typeface="MS Pゴシック" pitchFamily="-9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72" charset="0"/>
          <a:ea typeface="MS Pゴシック" pitchFamily="-92" charset="-128"/>
          <a:cs typeface="MS Pゴシック" pitchFamily="-9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72" charset="0"/>
          <a:ea typeface="MS Pゴシック" pitchFamily="-92" charset="-128"/>
          <a:cs typeface="MS Pゴシック" pitchFamily="-92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-7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-7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-7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-7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-7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-7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-7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-7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-7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algn="r"/>
            <a:r>
              <a:rPr lang="en-US" i="1"/>
              <a:t>Slaughterhouse-Five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549400" y="4059238"/>
            <a:ext cx="6045200" cy="1593850"/>
          </a:xfrm>
        </p:spPr>
        <p:txBody>
          <a:bodyPr>
            <a:normAutofit/>
          </a:bodyPr>
          <a:lstStyle/>
          <a:p>
            <a:pPr marL="0" indent="0" algn="r">
              <a:buFont typeface="Wingdings" pitchFamily="-72" charset="2"/>
              <a:buNone/>
            </a:pPr>
            <a:r>
              <a:rPr lang="en-US">
                <a:solidFill>
                  <a:srgbClr val="898989"/>
                </a:solidFill>
              </a:rPr>
              <a:t>By Kurt Vonnegut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Family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r>
              <a:rPr lang="en-US"/>
              <a:t>Stock Market crashed when Vonnegut was seven years old</a:t>
            </a:r>
          </a:p>
          <a:p>
            <a:pPr>
              <a:buFont typeface="Wingdings" pitchFamily="-72" charset="2"/>
              <a:buNone/>
            </a:pPr>
            <a:r>
              <a:rPr lang="en-US"/>
              <a:t>	- Father and the arts</a:t>
            </a:r>
          </a:p>
          <a:p>
            <a:pPr>
              <a:buFont typeface="Wingdings" pitchFamily="-72" charset="2"/>
              <a:buNone/>
            </a:pPr>
            <a:r>
              <a:rPr lang="en-US"/>
              <a:t>	- Mother became despondent</a:t>
            </a:r>
          </a:p>
          <a:p>
            <a:pPr>
              <a:buFont typeface="Wingdings" pitchFamily="-72" charset="2"/>
              <a:buNone/>
            </a:pPr>
            <a:r>
              <a:rPr lang="en-US"/>
              <a:t>	- Vonnegut went to public school</a:t>
            </a:r>
          </a:p>
          <a:p>
            <a:r>
              <a:rPr lang="en-US"/>
              <a:t>Mother committed suicide 1944</a:t>
            </a:r>
          </a:p>
          <a:p>
            <a:pPr>
              <a:buFont typeface="Wingdings" pitchFamily="-72" charset="2"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Schooling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000"/>
              <a:t>Public school – positive experience</a:t>
            </a:r>
          </a:p>
          <a:p>
            <a:pPr>
              <a:lnSpc>
                <a:spcPct val="90000"/>
              </a:lnSpc>
            </a:pPr>
            <a:r>
              <a:rPr lang="en-US" sz="3000"/>
              <a:t>1936-1940 – Attended Cornell University </a:t>
            </a:r>
          </a:p>
          <a:p>
            <a:pPr>
              <a:lnSpc>
                <a:spcPct val="90000"/>
              </a:lnSpc>
            </a:pPr>
            <a:r>
              <a:rPr lang="en-US" sz="3000"/>
              <a:t>Major – chemistry and biology (biochemist)</a:t>
            </a:r>
          </a:p>
          <a:p>
            <a:pPr>
              <a:lnSpc>
                <a:spcPct val="90000"/>
              </a:lnSpc>
            </a:pPr>
            <a:r>
              <a:rPr lang="en-US" sz="3000"/>
              <a:t>Managing editor and columnist for the school newspaper (</a:t>
            </a:r>
            <a:r>
              <a:rPr lang="en-US" sz="3000" i="1"/>
              <a:t>Cornell Sun</a:t>
            </a:r>
            <a:r>
              <a:rPr lang="en-US" sz="3000"/>
              <a:t>)</a:t>
            </a:r>
          </a:p>
          <a:p>
            <a:pPr>
              <a:lnSpc>
                <a:spcPct val="90000"/>
              </a:lnSpc>
            </a:pPr>
            <a:r>
              <a:rPr lang="en-US" sz="3000"/>
              <a:t>Enlisted in the U.S. Army after losing deferred status</a:t>
            </a:r>
          </a:p>
          <a:p>
            <a:pPr>
              <a:lnSpc>
                <a:spcPct val="90000"/>
              </a:lnSpc>
            </a:pPr>
            <a:r>
              <a:rPr lang="en-US" sz="3000"/>
              <a:t>Studied mechanical engineering as part of his military training</a:t>
            </a:r>
          </a:p>
          <a:p>
            <a:pPr>
              <a:lnSpc>
                <a:spcPct val="90000"/>
              </a:lnSpc>
            </a:pPr>
            <a:endParaRPr lang="en-US" sz="3000" i="1"/>
          </a:p>
          <a:p>
            <a:pPr>
              <a:lnSpc>
                <a:spcPct val="90000"/>
              </a:lnSpc>
            </a:pPr>
            <a:endParaRPr lang="en-US" sz="3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Soldier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r>
              <a:rPr lang="en-US"/>
              <a:t>What was happening in the World War II</a:t>
            </a:r>
          </a:p>
          <a:p>
            <a:pPr>
              <a:buFont typeface="Wingdings" pitchFamily="-72" charset="2"/>
              <a:buNone/>
            </a:pPr>
            <a:r>
              <a:rPr lang="en-US"/>
              <a:t>	- Nazi, Japanese and Italian war effort was in decline</a:t>
            </a:r>
          </a:p>
          <a:p>
            <a:pPr>
              <a:buFont typeface="Wingdings" pitchFamily="-72" charset="2"/>
              <a:buNone/>
            </a:pPr>
            <a:r>
              <a:rPr lang="en-US"/>
              <a:t>	- Battle of the Bulge</a:t>
            </a:r>
          </a:p>
          <a:p>
            <a:pPr>
              <a:buFont typeface="Wingdings" pitchFamily="-72" charset="2"/>
              <a:buNone/>
            </a:pPr>
            <a:r>
              <a:rPr lang="en-US"/>
              <a:t>	- age of 23 – captured by Germans</a:t>
            </a:r>
          </a:p>
          <a:p>
            <a:pPr>
              <a:buFont typeface="Wingdings" pitchFamily="-72" charset="2"/>
              <a:buNone/>
            </a:pPr>
            <a:r>
              <a:rPr lang="en-US"/>
              <a:t> 	- worked in a factory making vitamin-enriched malt syrup for pregnant women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Dresden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r>
              <a:rPr lang="en-US"/>
              <a:t>February 13-14, 1945</a:t>
            </a:r>
          </a:p>
          <a:p>
            <a:r>
              <a:rPr lang="en-US"/>
              <a:t>Bombing</a:t>
            </a:r>
          </a:p>
          <a:p>
            <a:pPr>
              <a:buFont typeface="Wingdings" pitchFamily="-72" charset="2"/>
              <a:buNone/>
            </a:pPr>
            <a:r>
              <a:rPr lang="en-US"/>
              <a:t>	- U.S. Air Force</a:t>
            </a:r>
          </a:p>
          <a:p>
            <a:pPr>
              <a:buFont typeface="Wingdings" pitchFamily="-72" charset="2"/>
              <a:buNone/>
            </a:pPr>
            <a:r>
              <a:rPr lang="en-US"/>
              <a:t>	- Royal Air Force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Post-War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/>
              <a:t>Masters in anthropology</a:t>
            </a:r>
          </a:p>
          <a:p>
            <a:r>
              <a:rPr lang="en-US"/>
              <a:t>Began to write fiction</a:t>
            </a:r>
          </a:p>
          <a:p>
            <a:r>
              <a:rPr lang="en-US"/>
              <a:t>Took 20 years to write </a:t>
            </a:r>
            <a:r>
              <a:rPr lang="en-US" i="1"/>
              <a:t>Slaughterhouse-5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Dresden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/>
              <a:t>When?</a:t>
            </a:r>
          </a:p>
          <a:p>
            <a:r>
              <a:rPr lang="en-US"/>
              <a:t>Why?</a:t>
            </a:r>
          </a:p>
          <a:p>
            <a:r>
              <a:rPr lang="en-US"/>
              <a:t>Casualties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Modernism v. Postmodernism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/>
              <a:t>Similarities</a:t>
            </a:r>
          </a:p>
          <a:p>
            <a:r>
              <a:rPr lang="en-US"/>
              <a:t>Differences</a:t>
            </a:r>
          </a:p>
          <a:p>
            <a:r>
              <a:rPr lang="en-US"/>
              <a:t>When?</a:t>
            </a:r>
          </a:p>
          <a:p>
            <a:r>
              <a:rPr lang="en-US"/>
              <a:t>Why?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What to look for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ue Horizon">
  <a:themeElements>
    <a:clrScheme name="Blue Horizon 1">
      <a:dk1>
        <a:srgbClr val="000000"/>
      </a:dk1>
      <a:lt1>
        <a:srgbClr val="E8EAE9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2F3F2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Blue Horizon">
      <a:majorFont>
        <a:latin typeface="Times New Roman"/>
        <a:ea typeface="MS Pゴシック"/>
        <a:cs typeface="MS Pゴシック"/>
      </a:majorFont>
      <a:minorFont>
        <a:latin typeface="Times New Roman"/>
        <a:ea typeface="MS Pゴシック"/>
        <a:cs typeface="MS P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72" charset="0"/>
            <a:ea typeface="ＭＳ Ｐゴシック" pitchFamily="-72" charset="-128"/>
            <a:cs typeface="ＭＳ Ｐゴシック" pitchFamily="-7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72" charset="0"/>
            <a:ea typeface="ＭＳ Ｐゴシック" pitchFamily="-72" charset="-128"/>
            <a:cs typeface="ＭＳ Ｐゴシック" pitchFamily="-72" charset="-128"/>
          </a:defRPr>
        </a:defPPr>
      </a:lstStyle>
    </a:lnDef>
  </a:objectDefaults>
  <a:extraClrSchemeLst>
    <a:extraClrScheme>
      <a:clrScheme name="Blue Horizon 1">
        <a:dk1>
          <a:srgbClr val="000000"/>
        </a:dk1>
        <a:lt1>
          <a:srgbClr val="E8EAE9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2F3F2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Horizon 2">
        <a:dk1>
          <a:srgbClr val="000000"/>
        </a:dk1>
        <a:lt1>
          <a:srgbClr val="E8EAE9"/>
        </a:lt1>
        <a:dk2>
          <a:srgbClr val="000000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F2F3F2"/>
        </a:accent3>
        <a:accent4>
          <a:srgbClr val="000000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Staff106:Applications:Microsoft Office 2004:Templates:Presentations:Designs:Blue Horizon</Template>
  <TotalTime>98</TotalTime>
  <Words>166</Words>
  <Application>Microsoft Office PowerPoint</Application>
  <PresentationFormat>On-screen Show (4:3)</PresentationFormat>
  <Paragraphs>40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Calibri</vt:lpstr>
      <vt:lpstr>ＭＳ Ｐゴシック</vt:lpstr>
      <vt:lpstr>Arial</vt:lpstr>
      <vt:lpstr>Times New Roman</vt:lpstr>
      <vt:lpstr>MS Pゴシック</vt:lpstr>
      <vt:lpstr>Wingdings</vt:lpstr>
      <vt:lpstr>Blue Horizon</vt:lpstr>
      <vt:lpstr>Slaughterhouse-Five</vt:lpstr>
      <vt:lpstr>Family</vt:lpstr>
      <vt:lpstr>Schooling</vt:lpstr>
      <vt:lpstr>Soldier</vt:lpstr>
      <vt:lpstr>Dresden</vt:lpstr>
      <vt:lpstr>Post-War</vt:lpstr>
      <vt:lpstr>Dresden</vt:lpstr>
      <vt:lpstr>Modernism v. Postmodernism</vt:lpstr>
      <vt:lpstr>What to look for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Slaughterhouse-Five</dc:title>
  <dc:creator>Owner</dc:creator>
  <cp:lastModifiedBy>Parkland High School</cp:lastModifiedBy>
  <cp:revision>13</cp:revision>
  <dcterms:created xsi:type="dcterms:W3CDTF">2011-05-02T03:13:22Z</dcterms:created>
  <dcterms:modified xsi:type="dcterms:W3CDTF">2011-05-02T15:02:58Z</dcterms:modified>
</cp:coreProperties>
</file>